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7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27058-DC01-4345-8086-EF59EE1FD7F2}" type="datetimeFigureOut">
              <a:rPr lang="zh-CN" altLang="en-US" smtClean="0"/>
              <a:pPr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D41A-C659-4147-8B0B-88190E41C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  <a:solidFill>
            <a:schemeClr val="tx2"/>
          </a:solidFill>
        </p:spPr>
        <p:txBody>
          <a:bodyPr/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柿子品种介绍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魏县林</a:t>
            </a:r>
            <a:r>
              <a:rPr lang="zh-CN" altLang="en-US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业局高级工程师</a:t>
            </a:r>
            <a:r>
              <a:rPr lang="en-US" altLang="zh-CN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——</a:t>
            </a:r>
            <a:r>
              <a:rPr lang="zh-CN" altLang="en-US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刘振廷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zh-CN" dirty="0" smtClean="0"/>
              <a:t>绵柿</a:t>
            </a:r>
            <a:endParaRPr lang="zh-CN" altLang="en-US" dirty="0"/>
          </a:p>
        </p:txBody>
      </p:sp>
      <p:pic>
        <p:nvPicPr>
          <p:cNvPr id="10" name="内容占位符 9" descr="绵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528392" cy="2630400"/>
          </a:xfrm>
        </p:spPr>
      </p:pic>
      <p:pic>
        <p:nvPicPr>
          <p:cNvPr id="11" name="图片 10" descr="绵柿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9851" y="2992388"/>
            <a:ext cx="5154149" cy="38656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（二）甜</a:t>
            </a:r>
            <a:r>
              <a:rPr lang="zh-CN" altLang="zh-CN" dirty="0" smtClean="0"/>
              <a:t>柿：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/>
              <a:t>富</a:t>
            </a:r>
            <a:r>
              <a:rPr lang="zh-CN" altLang="zh-CN" dirty="0" smtClean="0"/>
              <a:t>有</a:t>
            </a:r>
            <a:endParaRPr lang="en-US" altLang="zh-CN" dirty="0" smtClean="0"/>
          </a:p>
          <a:p>
            <a:r>
              <a:rPr lang="zh-CN" altLang="zh-CN" dirty="0" smtClean="0"/>
              <a:t>单</a:t>
            </a:r>
            <a:r>
              <a:rPr lang="zh-CN" altLang="zh-CN" dirty="0"/>
              <a:t>果重</a:t>
            </a:r>
            <a:r>
              <a:rPr lang="en-US" altLang="zh-CN" dirty="0"/>
              <a:t>150-250</a:t>
            </a:r>
            <a:r>
              <a:rPr lang="zh-CN" altLang="zh-CN" dirty="0"/>
              <a:t>克，</a:t>
            </a:r>
            <a:r>
              <a:rPr lang="en-US" altLang="zh-CN" dirty="0"/>
              <a:t>10</a:t>
            </a:r>
            <a:r>
              <a:rPr lang="zh-CN" altLang="zh-CN" dirty="0"/>
              <a:t>月下旬成熟，固形物</a:t>
            </a:r>
            <a:r>
              <a:rPr lang="en-US" altLang="zh-CN" dirty="0"/>
              <a:t>16.7%</a:t>
            </a:r>
            <a:r>
              <a:rPr lang="zh-CN" altLang="zh-CN" dirty="0"/>
              <a:t>，有种子</a:t>
            </a:r>
            <a:r>
              <a:rPr lang="en-US" altLang="zh-CN" dirty="0"/>
              <a:t>2-3</a:t>
            </a:r>
            <a:r>
              <a:rPr lang="zh-CN" altLang="zh-CN" dirty="0" smtClean="0"/>
              <a:t>粒</a:t>
            </a:r>
            <a:r>
              <a:rPr lang="zh-CN" altLang="en-US" dirty="0" smtClean="0"/>
              <a:t>。</a:t>
            </a:r>
            <a:endParaRPr lang="zh-CN" altLang="zh-CN" dirty="0"/>
          </a:p>
          <a:p>
            <a:pPr lvl="0"/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富有</a:t>
            </a:r>
            <a:r>
              <a:rPr lang="zh-CN" altLang="zh-CN" dirty="0" smtClean="0"/>
              <a:t>柿</a:t>
            </a:r>
            <a:r>
              <a:rPr lang="zh-CN" altLang="en-US" dirty="0" smtClean="0"/>
              <a:t>子</a:t>
            </a:r>
            <a:endParaRPr lang="zh-CN" altLang="en-US" dirty="0"/>
          </a:p>
        </p:txBody>
      </p:sp>
      <p:pic>
        <p:nvPicPr>
          <p:cNvPr id="7" name="内容占位符 6" descr="富有柿子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456384" cy="2470162"/>
          </a:xfrm>
        </p:spPr>
      </p:pic>
      <p:pic>
        <p:nvPicPr>
          <p:cNvPr id="9" name="图片 8" descr="富有柿子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916832"/>
            <a:ext cx="475252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/>
              <a:t>次</a:t>
            </a:r>
            <a:r>
              <a:rPr lang="zh-CN" altLang="zh-CN" dirty="0" smtClean="0"/>
              <a:t>郎</a:t>
            </a:r>
            <a:endParaRPr lang="en-US" altLang="zh-CN" dirty="0" smtClean="0"/>
          </a:p>
          <a:p>
            <a:pPr lvl="0"/>
            <a:r>
              <a:rPr lang="zh-CN" altLang="zh-CN" dirty="0" smtClean="0"/>
              <a:t>单</a:t>
            </a:r>
            <a:r>
              <a:rPr lang="zh-CN" altLang="zh-CN" dirty="0"/>
              <a:t>果重</a:t>
            </a:r>
            <a:r>
              <a:rPr lang="en-US" altLang="zh-CN" dirty="0"/>
              <a:t>200</a:t>
            </a:r>
            <a:r>
              <a:rPr lang="zh-CN" altLang="zh-CN" dirty="0"/>
              <a:t>克，</a:t>
            </a:r>
            <a:r>
              <a:rPr lang="en-US" altLang="zh-CN" dirty="0"/>
              <a:t>10</a:t>
            </a:r>
            <a:r>
              <a:rPr lang="zh-CN" altLang="zh-CN" dirty="0"/>
              <a:t>月中下旬成熟，固形物</a:t>
            </a:r>
            <a:r>
              <a:rPr lang="en-US" altLang="zh-CN" dirty="0"/>
              <a:t>17%</a:t>
            </a:r>
            <a:r>
              <a:rPr lang="zh-CN" altLang="zh-CN" dirty="0"/>
              <a:t>，有种子</a:t>
            </a:r>
            <a:r>
              <a:rPr lang="en-US" altLang="zh-CN" dirty="0"/>
              <a:t>1-2</a:t>
            </a:r>
            <a:r>
              <a:rPr lang="zh-CN" altLang="zh-CN" dirty="0"/>
              <a:t>粒</a:t>
            </a:r>
          </a:p>
          <a:p>
            <a:pPr lvl="0"/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次郎</a:t>
            </a:r>
            <a:r>
              <a:rPr lang="zh-CN" altLang="zh-CN" dirty="0" smtClean="0"/>
              <a:t>柿</a:t>
            </a:r>
            <a:r>
              <a:rPr lang="zh-CN" altLang="en-US" dirty="0" smtClean="0"/>
              <a:t>子</a:t>
            </a:r>
            <a:endParaRPr lang="zh-CN" altLang="en-US" dirty="0"/>
          </a:p>
        </p:txBody>
      </p:sp>
      <p:pic>
        <p:nvPicPr>
          <p:cNvPr id="8" name="内容占位符 7" descr="次郎柿子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56793"/>
            <a:ext cx="3444383" cy="2952328"/>
          </a:xfrm>
        </p:spPr>
      </p:pic>
      <p:pic>
        <p:nvPicPr>
          <p:cNvPr id="10" name="图片 9" descr="次郎柿子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708920"/>
            <a:ext cx="5292080" cy="39690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/>
              <a:t>禅寺</a:t>
            </a:r>
            <a:r>
              <a:rPr lang="zh-CN" altLang="zh-CN" dirty="0" smtClean="0"/>
              <a:t>丸</a:t>
            </a:r>
            <a:endParaRPr lang="en-US" altLang="zh-CN" dirty="0" smtClean="0"/>
          </a:p>
          <a:p>
            <a:pPr lvl="0"/>
            <a:r>
              <a:rPr lang="zh-CN" altLang="zh-CN" dirty="0" smtClean="0"/>
              <a:t>单</a:t>
            </a:r>
            <a:r>
              <a:rPr lang="zh-CN" altLang="zh-CN" dirty="0"/>
              <a:t>果重</a:t>
            </a:r>
            <a:r>
              <a:rPr lang="en-US" altLang="zh-CN" dirty="0"/>
              <a:t>110</a:t>
            </a:r>
            <a:r>
              <a:rPr lang="zh-CN" altLang="zh-CN" dirty="0"/>
              <a:t>克，疏果后</a:t>
            </a:r>
            <a:r>
              <a:rPr lang="en-US" altLang="zh-CN" dirty="0"/>
              <a:t>160</a:t>
            </a:r>
            <a:r>
              <a:rPr lang="zh-CN" altLang="zh-CN" dirty="0"/>
              <a:t>克，</a:t>
            </a:r>
            <a:r>
              <a:rPr lang="en-US" altLang="zh-CN" dirty="0"/>
              <a:t>10</a:t>
            </a:r>
            <a:r>
              <a:rPr lang="zh-CN" altLang="zh-CN" dirty="0"/>
              <a:t>月上中旬，固形物</a:t>
            </a:r>
            <a:r>
              <a:rPr lang="en-US" altLang="zh-CN" dirty="0"/>
              <a:t>17%</a:t>
            </a:r>
            <a:r>
              <a:rPr lang="zh-CN" altLang="zh-CN" dirty="0"/>
              <a:t>，有种子</a:t>
            </a:r>
            <a:r>
              <a:rPr lang="en-US" altLang="zh-CN" dirty="0"/>
              <a:t>5-6</a:t>
            </a:r>
            <a:r>
              <a:rPr lang="zh-CN" altLang="zh-CN" dirty="0"/>
              <a:t>粒</a:t>
            </a:r>
          </a:p>
          <a:p>
            <a:pPr lvl="0"/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禅寺丸</a:t>
            </a:r>
            <a:r>
              <a:rPr lang="zh-CN" altLang="zh-CN" dirty="0" smtClean="0"/>
              <a:t>柿</a:t>
            </a:r>
            <a:r>
              <a:rPr lang="zh-CN" altLang="en-US" dirty="0" smtClean="0"/>
              <a:t>子</a:t>
            </a:r>
            <a:endParaRPr lang="zh-CN" altLang="en-US" dirty="0"/>
          </a:p>
        </p:txBody>
      </p:sp>
      <p:pic>
        <p:nvPicPr>
          <p:cNvPr id="7" name="内容占位符 6" descr="禅寺丸柿子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3486605" cy="2520280"/>
          </a:xfrm>
        </p:spPr>
      </p:pic>
      <p:pic>
        <p:nvPicPr>
          <p:cNvPr id="11" name="图片 10" descr="禅寺丸柿子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8316" y="2996952"/>
            <a:ext cx="5148064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一、</a:t>
            </a:r>
            <a:r>
              <a:rPr lang="zh-CN" altLang="zh-CN" dirty="0" smtClean="0"/>
              <a:t>类型</a:t>
            </a:r>
            <a:r>
              <a:rPr lang="zh-CN" altLang="zh-CN" dirty="0"/>
              <a:t>与品种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zh-CN" dirty="0"/>
              <a:t>类</a:t>
            </a:r>
            <a:r>
              <a:rPr lang="zh-CN" altLang="zh-CN" dirty="0" smtClean="0"/>
              <a:t>型</a:t>
            </a:r>
            <a:r>
              <a:rPr lang="zh-CN" altLang="en-US" dirty="0" smtClean="0"/>
              <a:t>：</a:t>
            </a:r>
            <a:endParaRPr lang="zh-CN" altLang="zh-CN" dirty="0"/>
          </a:p>
          <a:p>
            <a:r>
              <a:rPr lang="en-US" altLang="zh-CN" dirty="0" smtClean="0"/>
              <a:t>1</a:t>
            </a:r>
            <a:r>
              <a:rPr lang="zh-CN" altLang="zh-CN" dirty="0"/>
              <a:t>、涩柿</a:t>
            </a:r>
            <a:r>
              <a:rPr lang="en-US" altLang="zh-CN" dirty="0"/>
              <a:t>2</a:t>
            </a:r>
            <a:r>
              <a:rPr lang="zh-CN" altLang="zh-CN" dirty="0"/>
              <a:t>、甜</a:t>
            </a:r>
            <a:r>
              <a:rPr lang="zh-CN" altLang="zh-CN" dirty="0" smtClean="0"/>
              <a:t>柿</a:t>
            </a:r>
            <a:endParaRPr lang="en-US" altLang="zh-CN" dirty="0" smtClean="0"/>
          </a:p>
          <a:p>
            <a:pPr>
              <a:buNone/>
            </a:pPr>
            <a:endParaRPr lang="zh-CN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（一）</a:t>
            </a:r>
            <a:r>
              <a:rPr lang="zh-CN" altLang="zh-CN" dirty="0" smtClean="0"/>
              <a:t>涩柿：</a:t>
            </a:r>
          </a:p>
          <a:p>
            <a:pPr lvl="0"/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大磨盘柿、平均重</a:t>
            </a:r>
            <a:r>
              <a:rPr lang="en-US" altLang="zh-CN" dirty="0" smtClean="0"/>
              <a:t>250</a:t>
            </a:r>
            <a:r>
              <a:rPr lang="zh-CN" altLang="zh-CN" dirty="0" smtClean="0"/>
              <a:t>克，最大</a:t>
            </a:r>
            <a:r>
              <a:rPr lang="en-US" altLang="zh-CN" dirty="0" smtClean="0"/>
              <a:t>650</a:t>
            </a:r>
            <a:r>
              <a:rPr lang="zh-CN" altLang="zh-CN" dirty="0" smtClean="0"/>
              <a:t>克，</a:t>
            </a:r>
            <a:r>
              <a:rPr lang="en-US" altLang="zh-CN" dirty="0" smtClean="0"/>
              <a:t>10</a:t>
            </a:r>
            <a:r>
              <a:rPr lang="zh-CN" altLang="zh-CN" dirty="0" smtClean="0"/>
              <a:t>月中旬成熟 固形物</a:t>
            </a:r>
            <a:r>
              <a:rPr lang="en-US" altLang="zh-CN" dirty="0" smtClean="0"/>
              <a:t>16%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二、</a:t>
            </a:r>
            <a:r>
              <a:rPr lang="zh-CN" altLang="zh-CN" dirty="0" smtClean="0"/>
              <a:t>品种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大磨盘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510984" cy="1877371"/>
          </a:xfr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大磨盘柿</a:t>
            </a:r>
          </a:p>
        </p:txBody>
      </p:sp>
      <p:pic>
        <p:nvPicPr>
          <p:cNvPr id="6" name="图片 5" descr="大磨盘柿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212936" cy="2141957"/>
          </a:xfrm>
          <a:prstGeom prst="rect">
            <a:avLst/>
          </a:prstGeom>
        </p:spPr>
      </p:pic>
      <p:pic>
        <p:nvPicPr>
          <p:cNvPr id="7" name="图片 6" descr="大磨盘柿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5715000" cy="3048000"/>
          </a:xfrm>
          <a:prstGeom prst="rect">
            <a:avLst/>
          </a:prstGeom>
        </p:spPr>
      </p:pic>
      <p:pic>
        <p:nvPicPr>
          <p:cNvPr id="8" name="图片 7" descr="大磨盘柿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075" y="4077072"/>
            <a:ext cx="3137925" cy="23534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r>
              <a:rPr lang="zh-CN" altLang="en-US" smtClean="0"/>
              <a:t>、</a:t>
            </a:r>
            <a:r>
              <a:rPr lang="zh-CN" altLang="zh-CN" smtClean="0"/>
              <a:t>莲花柿</a:t>
            </a:r>
            <a:endParaRPr lang="en-US" altLang="zh-CN" smtClean="0"/>
          </a:p>
          <a:p>
            <a:r>
              <a:rPr lang="zh-CN" altLang="zh-CN" smtClean="0"/>
              <a:t>平均单果重</a:t>
            </a:r>
            <a:r>
              <a:rPr lang="en-US" altLang="zh-CN" smtClean="0"/>
              <a:t>150</a:t>
            </a:r>
            <a:r>
              <a:rPr lang="zh-CN" altLang="zh-CN" smtClean="0"/>
              <a:t>克，短圆柱形，略方。</a:t>
            </a:r>
            <a:r>
              <a:rPr lang="en-US" altLang="zh-CN" smtClean="0"/>
              <a:t>9</a:t>
            </a:r>
            <a:r>
              <a:rPr lang="zh-CN" altLang="zh-CN" smtClean="0"/>
              <a:t>月下旬成熟、固形物</a:t>
            </a:r>
            <a:r>
              <a:rPr lang="en-US" altLang="zh-CN" smtClean="0"/>
              <a:t>17%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zh-CN" dirty="0" smtClean="0"/>
              <a:t>莲花柿</a:t>
            </a:r>
            <a:endParaRPr lang="zh-CN" altLang="en-US" dirty="0"/>
          </a:p>
        </p:txBody>
      </p:sp>
      <p:pic>
        <p:nvPicPr>
          <p:cNvPr id="10" name="内容占位符 9" descr="莲花柿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2790825" cy="209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 descr="莲花柿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708920"/>
            <a:ext cx="5760132" cy="3840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/>
              <a:t>金</a:t>
            </a:r>
            <a:r>
              <a:rPr lang="zh-CN" altLang="zh-CN" dirty="0" smtClean="0"/>
              <a:t>柿</a:t>
            </a:r>
            <a:endParaRPr lang="en-US" altLang="zh-CN" dirty="0" smtClean="0"/>
          </a:p>
          <a:p>
            <a:pPr lvl="0"/>
            <a:r>
              <a:rPr lang="zh-CN" altLang="zh-CN" dirty="0" smtClean="0"/>
              <a:t>平</a:t>
            </a:r>
            <a:r>
              <a:rPr lang="zh-CN" altLang="zh-CN" dirty="0"/>
              <a:t>均单果重</a:t>
            </a:r>
            <a:r>
              <a:rPr lang="en-US" altLang="zh-CN" dirty="0"/>
              <a:t>300</a:t>
            </a:r>
            <a:r>
              <a:rPr lang="zh-CN" altLang="zh-CN" dirty="0"/>
              <a:t>克，日本品种，高桩，极丰产，九月下旬成熟。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zh-CN" altLang="zh-CN" dirty="0" smtClean="0"/>
              <a:t>金柿</a:t>
            </a:r>
            <a:endParaRPr lang="zh-CN" altLang="en-US" dirty="0"/>
          </a:p>
        </p:txBody>
      </p:sp>
      <p:pic>
        <p:nvPicPr>
          <p:cNvPr id="7" name="内容占位符 6" descr="金柿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759805"/>
            <a:ext cx="2952328" cy="1962963"/>
          </a:xfrm>
        </p:spPr>
      </p:pic>
      <p:pic>
        <p:nvPicPr>
          <p:cNvPr id="8" name="图片 7" descr="金柿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05064"/>
            <a:ext cx="3603525" cy="2513459"/>
          </a:xfrm>
          <a:prstGeom prst="rect">
            <a:avLst/>
          </a:prstGeom>
        </p:spPr>
      </p:pic>
      <p:pic>
        <p:nvPicPr>
          <p:cNvPr id="9" name="图片 8" descr="金柿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564904"/>
            <a:ext cx="4826310" cy="3217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zh-CN" dirty="0"/>
              <a:t>绵</a:t>
            </a:r>
            <a:r>
              <a:rPr lang="zh-CN" altLang="zh-CN" dirty="0" smtClean="0"/>
              <a:t>柿</a:t>
            </a:r>
            <a:endParaRPr lang="en-US" altLang="zh-CN" dirty="0" smtClean="0"/>
          </a:p>
          <a:p>
            <a:pPr lvl="0"/>
            <a:r>
              <a:rPr lang="zh-CN" altLang="zh-CN" dirty="0" smtClean="0"/>
              <a:t>单</a:t>
            </a:r>
            <a:r>
              <a:rPr lang="zh-CN" altLang="zh-CN" dirty="0"/>
              <a:t>果重</a:t>
            </a:r>
            <a:r>
              <a:rPr lang="en-US" altLang="zh-CN" dirty="0"/>
              <a:t>150</a:t>
            </a:r>
            <a:r>
              <a:rPr lang="zh-CN" altLang="zh-CN" dirty="0"/>
              <a:t>克，短圆锥形，</a:t>
            </a:r>
            <a:r>
              <a:rPr lang="en-US" altLang="zh-CN" dirty="0"/>
              <a:t>10</a:t>
            </a:r>
            <a:r>
              <a:rPr lang="zh-CN" altLang="zh-CN" dirty="0"/>
              <a:t>月上中旬成熟，固形物</a:t>
            </a:r>
            <a:r>
              <a:rPr lang="en-US" altLang="zh-CN" dirty="0"/>
              <a:t>23% 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294</Words>
  <Application>Microsoft Office PowerPoint</Application>
  <PresentationFormat>全屏显示(4:3)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柿子品种介绍</vt:lpstr>
      <vt:lpstr>一、类型与品种</vt:lpstr>
      <vt:lpstr>二、品种简介</vt:lpstr>
      <vt:lpstr>大磨盘柿</vt:lpstr>
      <vt:lpstr>幻灯片 5</vt:lpstr>
      <vt:lpstr>莲花柿</vt:lpstr>
      <vt:lpstr>幻灯片 7</vt:lpstr>
      <vt:lpstr>金柿</vt:lpstr>
      <vt:lpstr>幻灯片 9</vt:lpstr>
      <vt:lpstr>绵柿</vt:lpstr>
      <vt:lpstr>幻灯片 11</vt:lpstr>
      <vt:lpstr>富有柿子</vt:lpstr>
      <vt:lpstr>幻灯片 13</vt:lpstr>
      <vt:lpstr>次郎柿子</vt:lpstr>
      <vt:lpstr>幻灯片 15</vt:lpstr>
      <vt:lpstr>禅寺丸柿子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柿子品种介绍</dc:title>
  <dc:creator>Administrator</dc:creator>
  <cp:lastModifiedBy>Administrator</cp:lastModifiedBy>
  <cp:revision>6</cp:revision>
  <dcterms:created xsi:type="dcterms:W3CDTF">2017-04-17T00:41:51Z</dcterms:created>
  <dcterms:modified xsi:type="dcterms:W3CDTF">2017-04-17T01:22:02Z</dcterms:modified>
</cp:coreProperties>
</file>