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02" r:id="rId3"/>
    <p:sldId id="281" r:id="rId4"/>
    <p:sldId id="282" r:id="rId5"/>
    <p:sldId id="283" r:id="rId6"/>
    <p:sldId id="287" r:id="rId7"/>
    <p:sldId id="312" r:id="rId8"/>
    <p:sldId id="286" r:id="rId9"/>
  </p:sldIdLst>
  <p:sldSz cx="9144000" cy="6858000" type="screen4x3"/>
  <p:notesSz cx="6858000" cy="9144000"/>
  <p:custShowLst>
    <p:custShow name="自定义放映1" id="0">
      <p:sldLst/>
    </p:custShow>
  </p:custShow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66FF33"/>
    <a:srgbClr val="006666"/>
    <a:srgbClr val="FFFF00"/>
    <a:srgbClr val="FF0066"/>
    <a:srgbClr val="0000FF"/>
    <a:srgbClr val="009900"/>
    <a:srgbClr val="FFCC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54"/>
    <p:restoredTop sz="94634"/>
  </p:normalViewPr>
  <p:slideViewPr>
    <p:cSldViewPr snapToGrid="0" snapToObjects="1" showGuides="1">
      <p:cViewPr varScale="1">
        <p:scale>
          <a:sx n="114" d="100"/>
          <a:sy n="114" d="100"/>
        </p:scale>
        <p:origin x="-10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843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54658" name="页眉占位符 45465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sz="1200" dirty="0"/>
          </a:p>
        </p:txBody>
      </p:sp>
      <p:sp>
        <p:nvSpPr>
          <p:cNvPr id="454659" name="日期占位符 454658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/>
            <a:endParaRPr lang="zh-CN" altLang="en-US" sz="1200" dirty="0"/>
          </a:p>
        </p:txBody>
      </p:sp>
      <p:sp>
        <p:nvSpPr>
          <p:cNvPr id="454660" name="页脚占位符 454659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endParaRPr lang="zh-CN" sz="1200" dirty="0"/>
          </a:p>
        </p:txBody>
      </p:sp>
      <p:sp>
        <p:nvSpPr>
          <p:cNvPr id="454661" name="灯片编号占位符 454660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sz="1200" dirty="0"/>
            </a:fld>
            <a:endParaRPr 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5090" name="页眉占位符 34508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sz="1200" dirty="0">
              <a:latin typeface="Tahoma" panose="020B0604030504040204" pitchFamily="34" charset="0"/>
            </a:endParaRPr>
          </a:p>
        </p:txBody>
      </p:sp>
      <p:sp>
        <p:nvSpPr>
          <p:cNvPr id="345091" name="日期占位符 345090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/>
            <a:endParaRPr lang="zh-CN" altLang="en-US" sz="1200" dirty="0">
              <a:latin typeface="Tahoma" panose="020B0604030504040204" pitchFamily="34" charset="0"/>
            </a:endParaRPr>
          </a:p>
        </p:txBody>
      </p:sp>
      <p:sp>
        <p:nvSpPr>
          <p:cNvPr id="345092" name="幻灯片图像占位符 345091"/>
          <p:cNvSpPr>
            <a:spLocks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45093" name="文本占位符 345092"/>
          <p:cNvSpPr>
            <a:spLocks noGrp="1"/>
          </p:cNvSpPr>
          <p:nvPr>
            <p:ph type="body" sz="quarter" idx="3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45094" name="页脚占位符 345093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endParaRPr lang="zh-CN" sz="1200" dirty="0">
              <a:latin typeface="Tahoma" panose="020B0604030504040204" pitchFamily="34" charset="0"/>
            </a:endParaRPr>
          </a:p>
        </p:txBody>
      </p:sp>
      <p:sp>
        <p:nvSpPr>
          <p:cNvPr id="345095" name="灯片编号占位符 345094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sz="1200" dirty="0">
                <a:latin typeface="Tahoma" panose="020B0604030504040204" pitchFamily="34" charset="0"/>
              </a:rPr>
            </a:fld>
            <a:endParaRPr lang="zh-CN" sz="1200" dirty="0"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gradFill rotWithShape="0">
          <a:gsLst>
            <a:gs pos="0">
              <a:srgbClr val="3333FF"/>
            </a:gs>
            <a:gs pos="100000">
              <a:srgbClr val="3333FF">
                <a:gamma/>
                <a:shade val="46275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332802" name="组合 332801"/>
          <p:cNvGrpSpPr/>
          <p:nvPr/>
        </p:nvGrpSpPr>
        <p:grpSpPr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32803" name="组合 332802"/>
            <p:cNvGrpSpPr/>
            <p:nvPr/>
          </p:nvGrpSpPr>
          <p:grpSpPr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32804" name="矩形 332803"/>
              <p:cNvSpPr/>
              <p:nvPr/>
            </p:nvSpPr>
            <p:spPr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2805" name="矩形 332804"/>
              <p:cNvSpPr/>
              <p:nvPr/>
            </p:nvSpPr>
            <p:spPr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2806" name="组合 332805"/>
            <p:cNvGrpSpPr/>
            <p:nvPr/>
          </p:nvGrpSpPr>
          <p:grpSpPr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32807" name="矩形 332806"/>
              <p:cNvSpPr/>
              <p:nvPr/>
            </p:nvSpPr>
            <p:spPr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2808" name="矩形 332807"/>
              <p:cNvSpPr/>
              <p:nvPr/>
            </p:nvSpPr>
            <p:spPr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32809" name="矩形 332808"/>
            <p:cNvSpPr/>
            <p:nvPr/>
          </p:nvSpPr>
          <p:spPr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2810" name="矩形 332809"/>
            <p:cNvSpPr/>
            <p:nvPr/>
          </p:nvSpPr>
          <p:spPr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2811" name="矩形 332810"/>
            <p:cNvSpPr/>
            <p:nvPr/>
          </p:nvSpPr>
          <p:spPr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32812" name="标题 332811"/>
          <p:cNvSpPr>
            <a:spLocks noGrp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lvl="0">
              <a:defRPr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32813" name="副标题 33281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 b="1"/>
            </a:lvl1pPr>
            <a:lvl2pPr marL="457200" lvl="1" indent="0" algn="ctr">
              <a:buNone/>
              <a:defRPr b="1"/>
            </a:lvl2pPr>
            <a:lvl3pPr marL="914400" lvl="2" indent="0" algn="ctr">
              <a:buNone/>
              <a:defRPr b="1"/>
            </a:lvl3pPr>
            <a:lvl4pPr marL="1371600" lvl="3" indent="0" algn="ctr">
              <a:buNone/>
              <a:defRPr b="1"/>
            </a:lvl4pPr>
            <a:lvl5pPr marL="1828800" lvl="4" indent="0" algn="ctr">
              <a:buNone/>
              <a:defRPr b="1"/>
            </a:lvl5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332814" name="日期占位符 332813"/>
          <p:cNvSpPr>
            <a:spLocks noGrp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endParaRPr lang="zh-CN" altLang="en-US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332815" name="页脚占位符 332814"/>
          <p:cNvSpPr>
            <a:spLocks noGrp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endParaRPr lang="zh-CN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332816" name="灯片编号占位符 332815"/>
          <p:cNvSpPr>
            <a:spLocks noGrp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fld id="{9A0DB2DC-4C9A-4742-B13C-FB6460FD3503}" type="slidenum">
              <a:rPr lang="zh-CN" dirty="0">
                <a:solidFill>
                  <a:schemeClr val="bg2"/>
                </a:solidFill>
                <a:latin typeface="Tahoma" panose="020B0604030504040204" pitchFamily="34" charset="0"/>
              </a:rPr>
            </a:fld>
            <a:endParaRPr lang="zh-CN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332817" name="矩形 332816"/>
          <p:cNvSpPr/>
          <p:nvPr userDrawn="1"/>
        </p:nvSpPr>
        <p:spPr>
          <a:xfrm>
            <a:off x="4343400" y="4651375"/>
            <a:ext cx="3429000" cy="9874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园艺学院</a:t>
            </a:r>
            <a:endParaRPr lang="zh-CN" altLang="en-US" sz="2800" b="1" dirty="0">
              <a:solidFill>
                <a:schemeClr val="tx2"/>
              </a:solidFill>
              <a:latin typeface="楷体_GB2312" pitchFamily="49" charset="-122"/>
              <a:ea typeface="楷体_GB2312" pitchFamily="49" charset="-122"/>
            </a:endParaRPr>
          </a:p>
          <a:p>
            <a:pPr lvl="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李青云</a:t>
            </a:r>
            <a:endParaRPr lang="zh-CN" altLang="en-US" sz="2000" b="1" dirty="0">
              <a:solidFill>
                <a:schemeClr val="tx2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 advClick="0">
    <p:rand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17531" y="304800"/>
            <a:ext cx="2026444" cy="58340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961856" cy="58340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400175"/>
            <a:ext cx="3808476" cy="47386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02124" y="1400175"/>
            <a:ext cx="3808476" cy="47386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transition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FF"/>
            </a:gs>
            <a:gs pos="100000">
              <a:srgbClr val="3333FF">
                <a:gamma/>
                <a:shade val="46275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31778" name="矩形 331777"/>
          <p:cNvSpPr/>
          <p:nvPr/>
        </p:nvSpPr>
        <p:spPr>
          <a:xfrm>
            <a:off x="455613" y="6286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ctr"/>
          <a:p>
            <a:pPr lvl="0" algn="ctr"/>
            <a:endParaRPr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1779" name="矩形 331778"/>
          <p:cNvSpPr/>
          <p:nvPr/>
        </p:nvSpPr>
        <p:spPr>
          <a:xfrm>
            <a:off x="838200" y="6286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lvl="0" algn="ctr"/>
            <a:endParaRPr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1780" name="矩形 331779"/>
          <p:cNvSpPr/>
          <p:nvPr/>
        </p:nvSpPr>
        <p:spPr>
          <a:xfrm>
            <a:off x="579438" y="10509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 wrap="none" anchor="ctr"/>
          <a:p>
            <a:pPr lvl="0" algn="ctr"/>
            <a:endParaRPr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1781" name="矩形 331780"/>
          <p:cNvSpPr/>
          <p:nvPr/>
        </p:nvSpPr>
        <p:spPr>
          <a:xfrm>
            <a:off x="949325" y="10509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lvl="0" algn="ctr"/>
            <a:endParaRPr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1782" name="矩形 331781"/>
          <p:cNvSpPr/>
          <p:nvPr/>
        </p:nvSpPr>
        <p:spPr>
          <a:xfrm>
            <a:off x="165100" y="9779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  <a:tileRect/>
          </a:gradFill>
          <a:ln w="9525">
            <a:noFill/>
          </a:ln>
        </p:spPr>
        <p:txBody>
          <a:bodyPr wrap="none" anchor="ctr"/>
          <a:p>
            <a:pPr lvl="0" algn="ctr"/>
            <a:endParaRPr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1783" name="矩形 331782"/>
          <p:cNvSpPr/>
          <p:nvPr/>
        </p:nvSpPr>
        <p:spPr>
          <a:xfrm>
            <a:off x="800100" y="5207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ctr"/>
          <a:p>
            <a:pPr lvl="0" algn="ctr"/>
            <a:endParaRPr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1784" name="矩形 331783"/>
          <p:cNvSpPr/>
          <p:nvPr/>
        </p:nvSpPr>
        <p:spPr>
          <a:xfrm>
            <a:off x="460375" y="136842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lvl="0" algn="ctr"/>
            <a:endParaRPr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1785" name="标题 331784"/>
          <p:cNvSpPr>
            <a:spLocks noGrp="1"/>
          </p:cNvSpPr>
          <p:nvPr>
            <p:ph type="title"/>
          </p:nvPr>
        </p:nvSpPr>
        <p:spPr>
          <a:xfrm>
            <a:off x="1150938" y="304800"/>
            <a:ext cx="7793037" cy="9144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31786" name="文本占位符 331785"/>
          <p:cNvSpPr>
            <a:spLocks noGrp="1"/>
          </p:cNvSpPr>
          <p:nvPr>
            <p:ph type="body" idx="1"/>
          </p:nvPr>
        </p:nvSpPr>
        <p:spPr>
          <a:xfrm>
            <a:off x="838200" y="1400175"/>
            <a:ext cx="7772400" cy="47386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31787" name="日期占位符 331786"/>
          <p:cNvSpPr>
            <a:spLocks noGrp="1"/>
          </p:cNvSpPr>
          <p:nvPr>
            <p:ph type="dt" sz="half" idx="2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400">
                <a:latin typeface="Tahoma" panose="020B0604030504040204" pitchFamily="34" charset="0"/>
              </a:defRPr>
            </a:lvl1pPr>
          </a:lstStyle>
          <a:p>
            <a:pPr lvl="0"/>
            <a:fld id="{BB962C8B-B14F-4D97-AF65-F5344CB8AC3E}" type="datetime1">
              <a:rPr lang="zh-CN" altLang="en-US" dirty="0"/>
            </a:fld>
            <a:endParaRPr lang="zh-CN" altLang="en-US" dirty="0"/>
          </a:p>
        </p:txBody>
      </p:sp>
      <p:sp>
        <p:nvSpPr>
          <p:cNvPr id="331788" name="页脚占位符 331787"/>
          <p:cNvSpPr>
            <a:spLocks noGrp="1"/>
          </p:cNvSpPr>
          <p:nvPr>
            <p:ph type="ftr" sz="quarter" idx="3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ctr">
              <a:defRPr sz="1400">
                <a:latin typeface="Tahoma" panose="020B0604030504040204" pitchFamily="34" charset="0"/>
              </a:defRPr>
            </a:lvl1pPr>
          </a:lstStyle>
          <a:p>
            <a:pPr lvl="0"/>
            <a:endParaRPr lang="zh-CN" dirty="0"/>
          </a:p>
        </p:txBody>
      </p:sp>
      <p:sp>
        <p:nvSpPr>
          <p:cNvPr id="331789" name="灯片编号占位符 331788"/>
          <p:cNvSpPr>
            <a:spLocks noGrp="1"/>
          </p:cNvSpPr>
          <p:nvPr>
            <p:ph type="sldNum" sz="quarter" idx="4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>
              <a:defRPr sz="1400">
                <a:latin typeface="Tahoma" panose="020B0604030504040204" pitchFamily="34" charset="0"/>
              </a:defRPr>
            </a:lvl1pPr>
          </a:lstStyle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  <p:sp>
        <p:nvSpPr>
          <p:cNvPr id="331790" name="文本框 331789"/>
          <p:cNvSpPr txBox="1"/>
          <p:nvPr userDrawn="1"/>
        </p:nvSpPr>
        <p:spPr>
          <a:xfrm>
            <a:off x="914400" y="6324600"/>
            <a:ext cx="2185988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endParaRPr sz="1600" b="1" i="1" dirty="0">
              <a:solidFill>
                <a:srgbClr val="FF99FF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Click="0">
    <p:random/>
  </p:transition>
  <p:hf sldNum="0" hdr="0" ftr="0" dt="0"/>
  <p:txStyles>
    <p:title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slide" Target="slide4.xml"/><Relationship Id="rId2" Type="http://schemas.openxmlformats.org/officeDocument/2006/relationships/slide" Target="slide1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1220" name="标题 521219"/>
          <p:cNvSpPr>
            <a:spLocks noGrp="1"/>
          </p:cNvSpPr>
          <p:nvPr>
            <p:ph type="title"/>
          </p:nvPr>
        </p:nvSpPr>
        <p:spPr>
          <a:xfrm>
            <a:off x="1150938" y="304800"/>
            <a:ext cx="7793037" cy="1095375"/>
          </a:xfrm>
        </p:spPr>
        <p:txBody>
          <a:bodyPr anchor="b"/>
          <a:p>
            <a:pPr algn="ctr"/>
            <a:r>
              <a:rPr lang="zh-CN" altLang="en-US" sz="6000" dirty="0">
                <a:solidFill>
                  <a:srgbClr val="FFFF00"/>
                </a:solidFill>
              </a:rPr>
              <a:t>花卉的栽培技术</a:t>
            </a:r>
            <a:endParaRPr lang="zh-CN" altLang="en-US" sz="6000" dirty="0">
              <a:solidFill>
                <a:srgbClr val="FFFF00"/>
              </a:solidFill>
            </a:endParaRPr>
          </a:p>
        </p:txBody>
      </p:sp>
      <p:sp>
        <p:nvSpPr>
          <p:cNvPr id="521222" name="文本占位符 521221"/>
          <p:cNvSpPr>
            <a:spLocks noGrp="1"/>
          </p:cNvSpPr>
          <p:nvPr>
            <p:ph type="body" sz="half" idx="2"/>
          </p:nvPr>
        </p:nvSpPr>
        <p:spPr>
          <a:xfrm>
            <a:off x="5327650" y="4789488"/>
            <a:ext cx="3282950" cy="1349375"/>
          </a:xfrm>
        </p:spPr>
        <p:txBody>
          <a:bodyPr/>
          <a:p>
            <a:pPr>
              <a:buNone/>
            </a:pPr>
            <a:r>
              <a:rPr lang="en-US" altLang="zh-CN" sz="2400" dirty="0">
                <a:solidFill>
                  <a:srgbClr val="FF0066"/>
                </a:solidFill>
              </a:rPr>
              <a:t>       </a:t>
            </a:r>
            <a:r>
              <a:rPr lang="zh-CN" altLang="en-US" sz="2400" dirty="0">
                <a:solidFill>
                  <a:srgbClr val="FF0066"/>
                </a:solidFill>
              </a:rPr>
              <a:t>魏县农牧局</a:t>
            </a:r>
            <a:endParaRPr lang="zh-CN" altLang="en-US" sz="2400" dirty="0">
              <a:solidFill>
                <a:srgbClr val="FF0066"/>
              </a:solidFill>
            </a:endParaRPr>
          </a:p>
          <a:p>
            <a:pPr>
              <a:buNone/>
            </a:pPr>
            <a:r>
              <a:rPr lang="zh-CN" altLang="en-US" sz="2400" dirty="0">
                <a:solidFill>
                  <a:srgbClr val="FF0066"/>
                </a:solidFill>
              </a:rPr>
              <a:t>          刘忠堂</a:t>
            </a:r>
            <a:endParaRPr lang="zh-CN" altLang="en-US" sz="2400" dirty="0">
              <a:solidFill>
                <a:srgbClr val="FF0066"/>
              </a:solidFill>
            </a:endParaRPr>
          </a:p>
          <a:p>
            <a:pPr>
              <a:buNone/>
            </a:pPr>
            <a:r>
              <a:rPr lang="zh-CN" altLang="en-US" sz="2400" dirty="0">
                <a:solidFill>
                  <a:srgbClr val="FF0066"/>
                </a:solidFill>
              </a:rPr>
              <a:t>        </a:t>
            </a:r>
            <a:r>
              <a:rPr lang="en-US" altLang="zh-CN" sz="2400" dirty="0">
                <a:solidFill>
                  <a:srgbClr val="FF0066"/>
                </a:solidFill>
              </a:rPr>
              <a:t>2017</a:t>
            </a:r>
            <a:r>
              <a:rPr lang="zh-CN" altLang="en-US" sz="2400" dirty="0">
                <a:solidFill>
                  <a:srgbClr val="FF0066"/>
                </a:solidFill>
              </a:rPr>
              <a:t>年</a:t>
            </a:r>
            <a:r>
              <a:rPr lang="en-US" altLang="zh-CN" sz="2400" dirty="0">
                <a:solidFill>
                  <a:srgbClr val="FF0066"/>
                </a:solidFill>
              </a:rPr>
              <a:t>4</a:t>
            </a:r>
            <a:r>
              <a:rPr lang="zh-CN" altLang="en-US" sz="2400" dirty="0">
                <a:solidFill>
                  <a:srgbClr val="FF0066"/>
                </a:solidFill>
              </a:rPr>
              <a:t>月</a:t>
            </a:r>
            <a:endParaRPr lang="zh-CN" altLang="en-US" sz="2400" dirty="0">
              <a:solidFill>
                <a:srgbClr val="FF0066"/>
              </a:solidFill>
            </a:endParaRPr>
          </a:p>
        </p:txBody>
      </p:sp>
      <p:pic>
        <p:nvPicPr>
          <p:cNvPr id="3" name="内容占位符 2" descr="DSC0386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28650" y="2908300"/>
            <a:ext cx="3886200" cy="2185670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9250" name="标题 309249"/>
          <p:cNvSpPr>
            <a:spLocks noGrp="1"/>
          </p:cNvSpPr>
          <p:nvPr>
            <p:ph type="title"/>
          </p:nvPr>
        </p:nvSpPr>
        <p:spPr/>
        <p:txBody>
          <a:bodyPr anchor="b"/>
          <a:p>
            <a:r>
              <a:rPr lang="zh-CN" altLang="en-US" sz="4000" b="1" dirty="0">
                <a:solidFill>
                  <a:schemeClr val="tx1"/>
                </a:solidFill>
              </a:rPr>
              <a:t>目录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pic>
        <p:nvPicPr>
          <p:cNvPr id="3" name="图片占位符 2" descr="DSC03906 (1)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3887470" y="1856740"/>
            <a:ext cx="4629150" cy="2603500"/>
          </a:xfrm>
          <a:prstGeom prst="rect">
            <a:avLst/>
          </a:prstGeom>
        </p:spPr>
      </p:pic>
      <p:sp>
        <p:nvSpPr>
          <p:cNvPr id="309252" name="动作按钮: 上一张 309251">
            <a:hlinkClick r:id="" action="ppaction://noaction"/>
          </p:cNvPr>
          <p:cNvSpPr/>
          <p:nvPr/>
        </p:nvSpPr>
        <p:spPr>
          <a:xfrm rot="-16200000" flipV="1">
            <a:off x="8517256" y="6146800"/>
            <a:ext cx="335914" cy="461963"/>
          </a:xfrm>
          <a:prstGeom prst="actionButtonReturn">
            <a:avLst/>
          </a:prstGeom>
          <a:noFill/>
          <a:ln w="9525" cap="flat" cmpd="sng">
            <a:solidFill>
              <a:srgbClr val="99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0" vert="eaVert" anchor="ctr">
            <a:spAutoFit/>
          </a:bodyPr>
          <a:p>
            <a:pPr lvl="0" algn="ctr"/>
            <a:endParaRPr sz="1000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09256" name="文本占位符 309255"/>
          <p:cNvSpPr>
            <a:spLocks noGrp="1"/>
          </p:cNvSpPr>
          <p:nvPr>
            <p:ph type="body" sz="half" idx="2"/>
          </p:nvPr>
        </p:nvSpPr>
        <p:spPr/>
        <p:txBody>
          <a:bodyPr vert="horz" wrap="square" lIns="91440" tIns="45720" rIns="91440" bIns="45720" anchor="t"/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dirty="0">
                <a:latin typeface="黑体" panose="02010609060101010101" pitchFamily="2" charset="-122"/>
              </a:rPr>
              <a:t>一、干燥花的概述</a:t>
            </a:r>
            <a:endParaRPr lang="zh-CN" altLang="en-US" sz="2800" dirty="0">
              <a:latin typeface="黑体" panose="02010609060101010101" pitchFamily="2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dirty="0">
                <a:latin typeface="黑体" panose="02010609060101010101" pitchFamily="2" charset="-122"/>
              </a:rPr>
              <a:t>二、养花的好处</a:t>
            </a:r>
            <a:endParaRPr lang="zh-CN" altLang="en-US" sz="2800" dirty="0">
              <a:latin typeface="黑体" panose="02010609060101010101" pitchFamily="2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dirty="0">
                <a:latin typeface="黑体" panose="02010609060101010101" pitchFamily="2" charset="-122"/>
              </a:rPr>
              <a:t>三、花的构造</a:t>
            </a:r>
            <a:endParaRPr lang="zh-CN" altLang="en-US" sz="2800" dirty="0">
              <a:latin typeface="黑体" panose="02010609060101010101" pitchFamily="2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endParaRPr lang="zh-CN" altLang="en-US" sz="2800">
              <a:latin typeface="黑体" panose="02010609060101010101" pitchFamily="2" charset="-122"/>
            </a:endParaRPr>
          </a:p>
        </p:txBody>
      </p:sp>
    </p:spTree>
  </p:cSld>
  <p:clrMapOvr>
    <a:masterClrMapping/>
  </p:clrMapOvr>
  <p:transition advClick="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0274" name="标题 310273"/>
          <p:cNvSpPr>
            <a:spLocks noGrp="1"/>
          </p:cNvSpPr>
          <p:nvPr>
            <p:ph type="title"/>
          </p:nvPr>
        </p:nvSpPr>
        <p:spPr>
          <a:xfrm>
            <a:off x="1379538" y="473075"/>
            <a:ext cx="5840412" cy="860425"/>
          </a:xfrm>
        </p:spPr>
        <p:txBody>
          <a:bodyPr anchor="b"/>
          <a:p>
            <a:r>
              <a:rPr lang="zh-CN" altLang="en-US" sz="4000" b="1" dirty="0">
                <a:solidFill>
                  <a:schemeClr val="tx1"/>
                </a:solidFill>
                <a:latin typeface="黑体" panose="02010609060101010101" pitchFamily="2" charset="-122"/>
              </a:rPr>
              <a:t>一、干燥花概述</a:t>
            </a:r>
            <a:endParaRPr lang="zh-CN" altLang="en-US" sz="4000" b="1">
              <a:solidFill>
                <a:schemeClr val="tx1"/>
              </a:solidFill>
              <a:latin typeface="黑体" panose="02010609060101010101" pitchFamily="2" charset="-122"/>
            </a:endParaRPr>
          </a:p>
        </p:txBody>
      </p:sp>
      <p:sp>
        <p:nvSpPr>
          <p:cNvPr id="310275" name="文本占位符 310274"/>
          <p:cNvSpPr>
            <a:spLocks noGrp="1"/>
          </p:cNvSpPr>
          <p:nvPr>
            <p:ph type="body" idx="1"/>
          </p:nvPr>
        </p:nvSpPr>
        <p:spPr>
          <a:xfrm>
            <a:off x="317500" y="1441450"/>
            <a:ext cx="6373813" cy="1884363"/>
          </a:xfrm>
        </p:spPr>
        <p:txBody>
          <a:bodyPr/>
          <a:p>
            <a:pPr marL="0" indent="666750" algn="just">
              <a:lnSpc>
                <a:spcPct val="95000"/>
              </a:lnSpc>
              <a:buNone/>
            </a:pPr>
            <a:r>
              <a:rPr lang="zh-CN" altLang="en-US" sz="2400" dirty="0">
                <a:latin typeface="黑体" panose="02010609060101010101" pitchFamily="2" charset="-122"/>
              </a:rPr>
              <a:t>花的三宝：</a:t>
            </a:r>
            <a:r>
              <a:rPr lang="en-US" altLang="zh-CN" sz="2400" dirty="0">
                <a:latin typeface="黑体" panose="02010609060101010101" pitchFamily="2" charset="-122"/>
              </a:rPr>
              <a:t>1</a:t>
            </a:r>
            <a:r>
              <a:rPr lang="zh-CN" altLang="en-US" sz="2400" dirty="0">
                <a:latin typeface="黑体" panose="02010609060101010101" pitchFamily="2" charset="-122"/>
              </a:rPr>
              <a:t>色彩</a:t>
            </a:r>
            <a:endParaRPr lang="zh-CN" altLang="en-US" sz="2400" dirty="0">
              <a:latin typeface="黑体" panose="02010609060101010101" pitchFamily="2" charset="-122"/>
            </a:endParaRPr>
          </a:p>
          <a:p>
            <a:pPr marL="0" indent="666750" algn="just">
              <a:lnSpc>
                <a:spcPct val="95000"/>
              </a:lnSpc>
              <a:buNone/>
            </a:pPr>
            <a:r>
              <a:rPr lang="zh-CN" altLang="en-US" sz="2400" dirty="0">
                <a:latin typeface="黑体" panose="02010609060101010101" pitchFamily="2" charset="-122"/>
              </a:rPr>
              <a:t>          </a:t>
            </a:r>
            <a:r>
              <a:rPr lang="en-US" altLang="zh-CN" sz="2400" dirty="0">
                <a:latin typeface="黑体" panose="02010609060101010101" pitchFamily="2" charset="-122"/>
              </a:rPr>
              <a:t>2</a:t>
            </a:r>
            <a:r>
              <a:rPr lang="zh-CN" altLang="en-US" sz="2400" dirty="0">
                <a:latin typeface="黑体" panose="02010609060101010101" pitchFamily="2" charset="-122"/>
              </a:rPr>
              <a:t>花蜜</a:t>
            </a:r>
            <a:endParaRPr lang="zh-CN" altLang="en-US" sz="2400" dirty="0">
              <a:latin typeface="黑体" panose="02010609060101010101" pitchFamily="2" charset="-122"/>
            </a:endParaRPr>
          </a:p>
          <a:p>
            <a:pPr marL="0" indent="666750" algn="just">
              <a:lnSpc>
                <a:spcPct val="95000"/>
              </a:lnSpc>
              <a:buNone/>
            </a:pPr>
            <a:r>
              <a:rPr lang="zh-CN" altLang="en-US" sz="2400" dirty="0">
                <a:latin typeface="黑体" panose="02010609060101010101" pitchFamily="2" charset="-122"/>
              </a:rPr>
              <a:t>          </a:t>
            </a:r>
            <a:r>
              <a:rPr lang="en-US" altLang="zh-CN" sz="2400" dirty="0">
                <a:latin typeface="黑体" panose="02010609060101010101" pitchFamily="2" charset="-122"/>
              </a:rPr>
              <a:t>3</a:t>
            </a:r>
            <a:r>
              <a:rPr lang="zh-CN" altLang="en-US" sz="2400" dirty="0">
                <a:latin typeface="黑体" panose="02010609060101010101" pitchFamily="2" charset="-122"/>
              </a:rPr>
              <a:t>香气</a:t>
            </a:r>
            <a:endParaRPr lang="zh-CN" altLang="en-US" sz="2400" dirty="0">
              <a:latin typeface="黑体" panose="02010609060101010101" pitchFamily="2" charset="-122"/>
            </a:endParaRPr>
          </a:p>
        </p:txBody>
      </p:sp>
      <p:sp>
        <p:nvSpPr>
          <p:cNvPr id="310276" name="动作按钮: 上一张 310275">
            <a:hlinkClick r:id="rId1" action="ppaction://hlinksldjump"/>
          </p:cNvPr>
          <p:cNvSpPr/>
          <p:nvPr/>
        </p:nvSpPr>
        <p:spPr>
          <a:xfrm rot="-16200000" flipV="1">
            <a:off x="8458200" y="6019800"/>
            <a:ext cx="381000" cy="457200"/>
          </a:xfrm>
          <a:prstGeom prst="actionButtonReturn">
            <a:avLst/>
          </a:prstGeom>
          <a:noFill/>
          <a:ln w="9525" cap="flat" cmpd="sng">
            <a:solidFill>
              <a:srgbClr val="99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1298" name="标题 311297"/>
          <p:cNvSpPr>
            <a:spLocks noGrp="1"/>
          </p:cNvSpPr>
          <p:nvPr>
            <p:ph type="title"/>
          </p:nvPr>
        </p:nvSpPr>
        <p:spPr>
          <a:xfrm>
            <a:off x="1350963" y="514350"/>
            <a:ext cx="6021387" cy="781050"/>
          </a:xfrm>
        </p:spPr>
        <p:txBody>
          <a:bodyPr anchor="b"/>
          <a:p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二、养花的好处</a:t>
            </a:r>
            <a:endParaRPr lang="zh-CN" altLang="en-US" sz="4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1300" name="动作按钮: 上一张 311299">
            <a:hlinkClick r:id="rId1" action="ppaction://hlinksldjump"/>
          </p:cNvPr>
          <p:cNvSpPr/>
          <p:nvPr/>
        </p:nvSpPr>
        <p:spPr>
          <a:xfrm rot="-16200000" flipV="1">
            <a:off x="8458200" y="6019800"/>
            <a:ext cx="381000" cy="457200"/>
          </a:xfrm>
          <a:prstGeom prst="actionButtonReturn">
            <a:avLst/>
          </a:prstGeom>
          <a:noFill/>
          <a:ln w="9525" cap="flat" cmpd="sng">
            <a:solidFill>
              <a:srgbClr val="99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311302" name="图片 311301" descr="fq05"/>
          <p:cNvPicPr>
            <a:picLocks noChangeAspect="1"/>
          </p:cNvPicPr>
          <p:nvPr/>
        </p:nvPicPr>
        <p:blipFill>
          <a:blip r:embed="rId2"/>
          <a:srcRect b="20917"/>
          <a:stretch>
            <a:fillRect/>
          </a:stretch>
        </p:blipFill>
        <p:spPr>
          <a:xfrm>
            <a:off x="4346575" y="1400175"/>
            <a:ext cx="4797425" cy="3609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1304" name="文本占位符 311303"/>
          <p:cNvSpPr>
            <a:spLocks noGrp="1"/>
          </p:cNvSpPr>
          <p:nvPr>
            <p:ph type="body" idx="1"/>
          </p:nvPr>
        </p:nvSpPr>
        <p:spPr>
          <a:xfrm>
            <a:off x="544513" y="1399858"/>
            <a:ext cx="8332787" cy="44577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t"/>
          <a:p>
            <a:pPr marL="0" indent="0" algn="just">
              <a:lnSpc>
                <a:spcPct val="175000"/>
              </a:lnSpc>
              <a:buNone/>
            </a:pPr>
            <a:r>
              <a:rPr lang="en-US" altLang="zh-CN" sz="2800" dirty="0"/>
              <a:t>    1</a:t>
            </a:r>
            <a:r>
              <a:rPr lang="zh-CN" altLang="en-US" sz="2800" dirty="0"/>
              <a:t>可以释放氧气</a:t>
            </a:r>
            <a:endParaRPr lang="zh-CN" altLang="en-US" sz="2800" dirty="0"/>
          </a:p>
          <a:p>
            <a:pPr marL="0" indent="0" algn="just">
              <a:lnSpc>
                <a:spcPct val="175000"/>
              </a:lnSpc>
              <a:buNone/>
            </a:pPr>
            <a:r>
              <a:rPr lang="zh-CN" altLang="en-US" sz="2800"/>
              <a:t>     </a:t>
            </a:r>
            <a:r>
              <a:rPr lang="en-US" altLang="zh-CN" sz="2800"/>
              <a:t>2</a:t>
            </a:r>
            <a:r>
              <a:rPr lang="zh-CN" altLang="en-US" sz="2800"/>
              <a:t>让人心情愉悦</a:t>
            </a:r>
            <a:endParaRPr lang="zh-CN" altLang="en-US" sz="2800"/>
          </a:p>
          <a:p>
            <a:pPr marL="0" indent="0" algn="just">
              <a:lnSpc>
                <a:spcPct val="175000"/>
              </a:lnSpc>
              <a:buNone/>
            </a:pPr>
            <a:r>
              <a:rPr lang="zh-CN" altLang="en-US" sz="2800"/>
              <a:t>     </a:t>
            </a:r>
            <a:r>
              <a:rPr lang="en-US" altLang="zh-CN" sz="2800"/>
              <a:t>3 </a:t>
            </a:r>
            <a:r>
              <a:rPr lang="zh-CN" altLang="en-US" sz="2800"/>
              <a:t>净化空气</a:t>
            </a:r>
            <a:endParaRPr lang="zh-CN" altLang="en-US" sz="2800"/>
          </a:p>
        </p:txBody>
      </p:sp>
    </p:spTree>
  </p:cSld>
  <p:clrMapOvr>
    <a:masterClrMapping/>
  </p:clrMapOvr>
  <p:transition advClick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5394" name="标题 315393"/>
          <p:cNvSpPr>
            <a:spLocks noGrp="1"/>
          </p:cNvSpPr>
          <p:nvPr>
            <p:ph type="title"/>
          </p:nvPr>
        </p:nvSpPr>
        <p:spPr>
          <a:xfrm>
            <a:off x="158750" y="400050"/>
            <a:ext cx="3475038" cy="763588"/>
          </a:xfrm>
        </p:spPr>
        <p:txBody>
          <a:bodyPr anchor="b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2" charset="-122"/>
              </a:rPr>
              <a:t>（花的构造）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2" charset="-122"/>
            </a:endParaRPr>
          </a:p>
        </p:txBody>
      </p:sp>
      <p:sp>
        <p:nvSpPr>
          <p:cNvPr id="315400" name="文本框 315399"/>
          <p:cNvSpPr txBox="1"/>
          <p:nvPr/>
        </p:nvSpPr>
        <p:spPr>
          <a:xfrm>
            <a:off x="4673600" y="2032635"/>
            <a:ext cx="1303338" cy="1310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en-US" altLang="zh-CN" sz="3200" dirty="0">
                <a:latin typeface="黑体" panose="02010609060101010101" pitchFamily="2" charset="-122"/>
                <a:ea typeface="黑体" panose="02010609060101010101" pitchFamily="2" charset="-122"/>
              </a:rPr>
              <a:t>4</a:t>
            </a:r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花丝</a:t>
            </a:r>
            <a:endParaRPr lang="zh-CN" altLang="en-US" sz="32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lvl="0">
              <a:spcBef>
                <a:spcPct val="50000"/>
              </a:spcBef>
            </a:pPr>
            <a:r>
              <a:rPr lang="en-US" altLang="zh-CN" sz="3200" dirty="0"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花冠</a:t>
            </a:r>
            <a:endParaRPr lang="zh-CN" altLang="en-US" sz="32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15401" name="矩形 315400"/>
          <p:cNvSpPr/>
          <p:nvPr/>
        </p:nvSpPr>
        <p:spPr>
          <a:xfrm>
            <a:off x="1288098" y="1789748"/>
            <a:ext cx="1198880" cy="228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>
              <a:lnSpc>
                <a:spcPct val="150000"/>
              </a:lnSpc>
            </a:pPr>
            <a:r>
              <a:rPr lang="en-US" altLang="zh-CN" sz="3200"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花柄</a:t>
            </a:r>
            <a:endParaRPr lang="zh-CN" altLang="en-US" sz="320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>
                <a:latin typeface="黑体" panose="02010609060101010101" pitchFamily="2" charset="-122"/>
                <a:ea typeface="黑体" panose="02010609060101010101" pitchFamily="2" charset="-122"/>
                <a:hlinkClick r:id="" action="ppaction://noaction"/>
              </a:rPr>
              <a:t>2</a:t>
            </a:r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  <a:hlinkClick r:id="" action="ppaction://noaction"/>
              </a:rPr>
              <a:t>花托</a:t>
            </a:r>
            <a:endParaRPr lang="zh-CN" altLang="en-US" sz="3200">
              <a:latin typeface="黑体" panose="02010609060101010101" pitchFamily="2" charset="-122"/>
              <a:ea typeface="黑体" panose="02010609060101010101" pitchFamily="2" charset="-122"/>
              <a:hlinkClick r:id="" action="ppaction://noaction"/>
            </a:endParaRPr>
          </a:p>
          <a:p>
            <a:pPr lvl="0">
              <a:lnSpc>
                <a:spcPct val="150000"/>
              </a:lnSpc>
            </a:pPr>
            <a:r>
              <a:rPr 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花药</a:t>
            </a:r>
            <a:endParaRPr lang="zh-CN" altLang="en-US" sz="32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14725" name="动作按钮: 上一张 414724">
            <a:hlinkClick r:id="rId1" action="ppaction://hlinksldjump"/>
          </p:cNvPr>
          <p:cNvSpPr/>
          <p:nvPr/>
        </p:nvSpPr>
        <p:spPr>
          <a:xfrm rot="-16200000" flipV="1">
            <a:off x="8458200" y="6019800"/>
            <a:ext cx="381000" cy="457200"/>
          </a:xfrm>
          <a:prstGeom prst="actionButtonReturn">
            <a:avLst/>
          </a:prstGeom>
          <a:noFill/>
          <a:ln w="9525" cap="flat" cmpd="sng">
            <a:solidFill>
              <a:srgbClr val="99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 advClick="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7138" name="标题 347137"/>
          <p:cNvSpPr>
            <a:spLocks noGrp="1"/>
          </p:cNvSpPr>
          <p:nvPr>
            <p:ph type="title"/>
          </p:nvPr>
        </p:nvSpPr>
        <p:spPr>
          <a:xfrm>
            <a:off x="623888" y="765493"/>
            <a:ext cx="7886700" cy="2852737"/>
          </a:xfrm>
        </p:spPr>
        <p:txBody>
          <a:bodyPr anchor="b"/>
          <a:p>
            <a:br>
              <a:rPr lang="en-US" altLang="zh-CN" sz="4000" b="1">
                <a:latin typeface="黑体" panose="02010609060101010101" pitchFamily="2" charset="-122"/>
              </a:rPr>
            </a:br>
            <a:br>
              <a:rPr lang="en-US" altLang="zh-CN" sz="4000" b="1">
                <a:latin typeface="黑体" panose="02010609060101010101" pitchFamily="2" charset="-122"/>
              </a:rPr>
            </a:br>
            <a:br>
              <a:rPr lang="en-US" altLang="zh-CN" sz="4000" b="1">
                <a:latin typeface="黑体" panose="02010609060101010101" pitchFamily="2" charset="-122"/>
              </a:rPr>
            </a:br>
            <a:r>
              <a:rPr lang="en-US" altLang="zh-CN" sz="4000" b="1">
                <a:latin typeface="黑体" panose="02010609060101010101" pitchFamily="2" charset="-122"/>
              </a:rPr>
              <a:t>花</a:t>
            </a:r>
            <a:r>
              <a:rPr lang="zh-CN" altLang="en-US" sz="4000" b="1">
                <a:latin typeface="黑体" panose="02010609060101010101" pitchFamily="2" charset="-122"/>
              </a:rPr>
              <a:t>的分类</a:t>
            </a:r>
            <a:endParaRPr lang="zh-CN" altLang="en-US" sz="4000" b="1">
              <a:latin typeface="黑体" panose="02010609060101010101" pitchFamily="2" charset="-122"/>
            </a:endParaRPr>
          </a:p>
        </p:txBody>
      </p:sp>
      <p:sp>
        <p:nvSpPr>
          <p:cNvPr id="347139" name="文本占位符 347138"/>
          <p:cNvSpPr>
            <a:spLocks noGrp="1"/>
          </p:cNvSpPr>
          <p:nvPr>
            <p:ph type="body" idx="1"/>
          </p:nvPr>
        </p:nvSpPr>
        <p:spPr/>
        <p:txBody>
          <a:bodyPr/>
          <a:p>
            <a:pPr marL="0" indent="571500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1 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草本花卉</a:t>
            </a:r>
            <a:endParaRPr lang="zh-CN" altLang="en-US" sz="2400" b="1" dirty="0">
              <a:latin typeface="楷体_GB2312" pitchFamily="49" charset="-122"/>
              <a:ea typeface="楷体_GB2312" pitchFamily="49" charset="-122"/>
            </a:endParaRPr>
          </a:p>
          <a:p>
            <a:pPr marL="0" indent="571500">
              <a:spcBef>
                <a:spcPct val="10000"/>
              </a:spcBef>
              <a:spcAft>
                <a:spcPct val="10000"/>
              </a:spcAft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）鸡冠花   半枝莲  蝴蝶蓝  吊兰 文竹 </a:t>
            </a:r>
            <a:endParaRPr lang="zh-CN" altLang="en-US" sz="2400" b="1" dirty="0">
              <a:latin typeface="楷体_GB2312" pitchFamily="49" charset="-122"/>
              <a:ea typeface="楷体_GB2312" pitchFamily="49" charset="-122"/>
            </a:endParaRPr>
          </a:p>
          <a:p>
            <a:pPr marL="0" indent="571500">
              <a:spcBef>
                <a:spcPct val="10000"/>
              </a:spcBef>
              <a:spcAft>
                <a:spcPct val="10000"/>
              </a:spcAft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竹顶红</a:t>
            </a:r>
            <a:endParaRPr lang="zh-CN" altLang="en-US" sz="24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47140" name="动作按钮: 上一张 347139">
            <a:hlinkClick r:id="" action="ppaction://noaction"/>
          </p:cNvPr>
          <p:cNvSpPr/>
          <p:nvPr/>
        </p:nvSpPr>
        <p:spPr>
          <a:xfrm rot="-16200000" flipV="1">
            <a:off x="8458200" y="6019800"/>
            <a:ext cx="381000" cy="457200"/>
          </a:xfrm>
          <a:prstGeom prst="actionButtonReturn">
            <a:avLst/>
          </a:prstGeom>
          <a:noFill/>
          <a:ln w="9525" cap="flat" cmpd="sng">
            <a:solidFill>
              <a:srgbClr val="99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 advClick="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4370" name="标题 314369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lang="zh-CN" altLang="en-US" sz="4000" dirty="0">
                <a:latin typeface="黑体" panose="02010609060101010101" pitchFamily="2" charset="-122"/>
              </a:rPr>
              <a:t>（二）对环境条件的要求</a:t>
            </a:r>
            <a:endParaRPr lang="zh-CN" altLang="en-US" sz="4000">
              <a:latin typeface="黑体" panose="02010609060101010101" pitchFamily="2" charset="-122"/>
            </a:endParaRPr>
          </a:p>
        </p:txBody>
      </p:sp>
      <p:pic>
        <p:nvPicPr>
          <p:cNvPr id="3" name="图片占位符 2" descr="DSC03862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3887470" y="1856740"/>
            <a:ext cx="4629150" cy="2603500"/>
          </a:xfrm>
          <a:prstGeom prst="rect">
            <a:avLst/>
          </a:prstGeom>
        </p:spPr>
      </p:pic>
      <p:sp>
        <p:nvSpPr>
          <p:cNvPr id="314371" name="文本占位符 314370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pPr marL="0" indent="0" algn="just">
              <a:lnSpc>
                <a:spcPct val="155000"/>
              </a:lnSpc>
              <a:buNone/>
            </a:pPr>
            <a:r>
              <a:rPr lang="en-US" altLang="zh-CN" dirty="0"/>
              <a:t>1.</a:t>
            </a:r>
            <a:r>
              <a:rPr lang="zh-CN" altLang="en-US" dirty="0">
                <a:hlinkClick r:id="rId2" action="ppaction://hlinksldjump"/>
              </a:rPr>
              <a:t>温度</a:t>
            </a:r>
            <a:endParaRPr lang="zh-CN" altLang="en-US" dirty="0"/>
          </a:p>
          <a:p>
            <a:pPr marL="0" indent="0" algn="just">
              <a:lnSpc>
                <a:spcPct val="155000"/>
              </a:lnSpc>
              <a:buNone/>
            </a:pPr>
            <a:r>
              <a:rPr lang="en-US" altLang="zh-CN" dirty="0"/>
              <a:t>2.</a:t>
            </a:r>
            <a:r>
              <a:rPr lang="zh-CN" altLang="en-US" dirty="0">
                <a:hlinkClick r:id="rId2" action="ppaction://hlinksldjump"/>
              </a:rPr>
              <a:t>水分</a:t>
            </a:r>
            <a:endParaRPr lang="zh-CN" altLang="en-US" dirty="0"/>
          </a:p>
          <a:p>
            <a:pPr marL="0" indent="0" algn="just">
              <a:lnSpc>
                <a:spcPct val="155000"/>
              </a:lnSpc>
              <a:buNone/>
            </a:pPr>
            <a:r>
              <a:rPr lang="en-US" altLang="zh-CN" dirty="0"/>
              <a:t>3.</a:t>
            </a:r>
            <a:r>
              <a:rPr lang="zh-CN" altLang="en-US" dirty="0">
                <a:hlinkClick r:id="rId2" action="ppaction://hlinksldjump"/>
              </a:rPr>
              <a:t>光照</a:t>
            </a:r>
            <a:endParaRPr lang="zh-CN" altLang="en-US" dirty="0"/>
          </a:p>
          <a:p>
            <a:pPr marL="0" indent="0" algn="just">
              <a:lnSpc>
                <a:spcPct val="155000"/>
              </a:lnSpc>
              <a:buNone/>
            </a:pPr>
            <a:r>
              <a:rPr lang="en-US" altLang="zh-CN" dirty="0"/>
              <a:t>4.</a:t>
            </a:r>
            <a:r>
              <a:rPr lang="zh-CN" altLang="en-US" dirty="0">
                <a:hlinkClick r:id="rId2" action="ppaction://hlinksldjump"/>
              </a:rPr>
              <a:t>土壤与营养</a:t>
            </a:r>
            <a:endParaRPr lang="zh-CN" altLang="en-US" sz="2800"/>
          </a:p>
        </p:txBody>
      </p:sp>
      <p:sp>
        <p:nvSpPr>
          <p:cNvPr id="314372" name="动作按钮: 上一张 314371">
            <a:hlinkClick r:id="rId3" action="ppaction://hlinksldjump"/>
          </p:cNvPr>
          <p:cNvSpPr/>
          <p:nvPr/>
        </p:nvSpPr>
        <p:spPr>
          <a:xfrm rot="-16200000" flipV="1">
            <a:off x="8458200" y="6019800"/>
            <a:ext cx="381000" cy="457200"/>
          </a:xfrm>
          <a:prstGeom prst="actionButtonReturn">
            <a:avLst/>
          </a:prstGeom>
          <a:noFill/>
          <a:ln w="9525" cap="flat" cmpd="sng">
            <a:solidFill>
              <a:srgbClr val="99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 advClick="0">
    <p:random/>
  </p:transition>
</p:sld>
</file>

<file path=ppt/theme/theme1.xml><?xml version="1.0" encoding="utf-8"?>
<a:theme xmlns:a="http://schemas.openxmlformats.org/drawingml/2006/main" name="Blends">
  <a:themeElements>
    <a:clrScheme name="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0"/>
      </a:accent5>
      <a:accent6>
        <a:srgbClr val="E5B900"/>
      </a:accent6>
      <a:hlink>
        <a:srgbClr val="0000CC"/>
      </a:hlink>
      <a:folHlink>
        <a:srgbClr val="FF6600"/>
      </a:folHlink>
    </a:clrScheme>
    <a:fontScheme name="">
      <a:majorFont>
        <a:latin typeface="Tahoma"/>
        <a:ea typeface="黑体"/>
        <a:cs typeface=""/>
      </a:majorFont>
      <a:minorFont>
        <a:latin typeface="Tahoma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FFFFFF"/>
        </a:dk1>
        <a:lt1>
          <a:srgbClr val="000000"/>
        </a:lt1>
        <a:dk2>
          <a:srgbClr val="DDDDDD"/>
        </a:dk2>
        <a:lt2>
          <a:srgbClr val="969696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CDCDC"/>
        </a:accent4>
        <a:accent5>
          <a:srgbClr val="AAEFD0"/>
        </a:accent5>
        <a:accent6>
          <a:srgbClr val="2D2DB7"/>
        </a:accent6>
        <a:hlink>
          <a:srgbClr val="FF5050"/>
        </a:hlink>
        <a:folHlink>
          <a:srgbClr val="FFCF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0"/>
        </a:accent5>
        <a:accent6>
          <a:srgbClr val="E5B900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2F2F2"/>
        </a:accent5>
        <a:accent6>
          <a:srgbClr val="727272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CC"/>
        </a:lt1>
        <a:dk2>
          <a:srgbClr val="FFFFCC"/>
        </a:dk2>
        <a:lt2>
          <a:srgbClr val="000094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CDCDC"/>
        </a:accent4>
        <a:accent5>
          <a:srgbClr val="ADC8FF"/>
        </a:accent5>
        <a:accent6>
          <a:srgbClr val="8900E5"/>
        </a:accent6>
        <a:hlink>
          <a:srgbClr val="FF3399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CCA"/>
        </a:accent5>
        <a:accent6>
          <a:srgbClr val="4345A2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AAB82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5"/>
        </a:accent5>
        <a:accent6>
          <a:srgbClr val="ACACAC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0"/>
        </a:accent5>
        <a:accent6>
          <a:srgbClr val="E5B900"/>
        </a:accent6>
        <a:hlink>
          <a:srgbClr val="0000CC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0</TotalTime>
  <Words>250</Words>
  <Application>WPS 演示</Application>
  <PresentationFormat>在屏幕上显示</PresentationFormat>
  <Paragraphs>47</Paragraphs>
  <Slides>7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  <vt:variant>
        <vt:lpstr>自定义放映</vt:lpstr>
      </vt:variant>
      <vt:variant>
        <vt:i4>1</vt:i4>
      </vt:variant>
    </vt:vector>
  </HeadingPairs>
  <TitlesOfParts>
    <vt:vector size="18" baseType="lpstr">
      <vt:lpstr>Arial</vt:lpstr>
      <vt:lpstr>宋体</vt:lpstr>
      <vt:lpstr>Wingdings</vt:lpstr>
      <vt:lpstr>Times New Roman</vt:lpstr>
      <vt:lpstr>Tahoma</vt:lpstr>
      <vt:lpstr>楷体_GB2312</vt:lpstr>
      <vt:lpstr>黑体</vt:lpstr>
      <vt:lpstr>微软雅黑</vt:lpstr>
      <vt:lpstr>新宋体</vt:lpstr>
      <vt:lpstr>Blends</vt:lpstr>
      <vt:lpstr>西红柿栽培技术</vt:lpstr>
      <vt:lpstr>目录</vt:lpstr>
      <vt:lpstr>一、概述</vt:lpstr>
      <vt:lpstr>二、生物学基础</vt:lpstr>
      <vt:lpstr>（一）植物学特征 及生育周期</vt:lpstr>
      <vt:lpstr>   1.种子发芽期</vt:lpstr>
      <vt:lpstr>（二）对环境条件的要求</vt:lpstr>
      <vt:lpstr>自定义放映1</vt:lpstr>
    </vt:vector>
  </TitlesOfParts>
  <Company>河北农业大学园艺系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蔬菜栽培学各论</dc:title>
  <dc:creator>李青云</dc:creator>
  <cp:lastModifiedBy>Administrator</cp:lastModifiedBy>
  <cp:revision>1599</cp:revision>
  <dcterms:created xsi:type="dcterms:W3CDTF">2000-10-22T12:32:00Z</dcterms:created>
  <dcterms:modified xsi:type="dcterms:W3CDTF">2017-04-27T08:34:13Z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