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1350-74FF-455C-BFCE-9519716B2AFA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4C29-3316-4452-A4E3-B6290242A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1350-74FF-455C-BFCE-9519716B2AFA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4C29-3316-4452-A4E3-B6290242A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1350-74FF-455C-BFCE-9519716B2AFA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4C29-3316-4452-A4E3-B6290242A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1350-74FF-455C-BFCE-9519716B2AFA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4C29-3316-4452-A4E3-B6290242A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1350-74FF-455C-BFCE-9519716B2AFA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4C29-3316-4452-A4E3-B6290242A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1350-74FF-455C-BFCE-9519716B2AFA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4C29-3316-4452-A4E3-B6290242A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1350-74FF-455C-BFCE-9519716B2AFA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4C29-3316-4452-A4E3-B6290242A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1350-74FF-455C-BFCE-9519716B2AFA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4C29-3316-4452-A4E3-B6290242A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1350-74FF-455C-BFCE-9519716B2AFA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4C29-3316-4452-A4E3-B6290242A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1350-74FF-455C-BFCE-9519716B2AFA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4C29-3316-4452-A4E3-B6290242A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1350-74FF-455C-BFCE-9519716B2AFA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4C29-3316-4452-A4E3-B6290242A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A1350-74FF-455C-BFCE-9519716B2AFA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74C29-3316-4452-A4E3-B6290242A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r>
              <a:rPr lang="zh-CN" altLang="en-US" dirty="0" smtClean="0">
                <a:solidFill>
                  <a:schemeClr val="bg2"/>
                </a:solidFill>
              </a:rPr>
              <a:t>柿子栽培管理技术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1640" y="3140968"/>
            <a:ext cx="6400800" cy="1752600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r>
              <a:rPr lang="zh-CN" altLang="en-US" dirty="0">
                <a:solidFill>
                  <a:schemeClr val="bg2"/>
                </a:solidFill>
              </a:rPr>
              <a:t>魏县林业局高级工程师</a:t>
            </a:r>
            <a:r>
              <a:rPr lang="en-US" altLang="zh-CN" dirty="0">
                <a:solidFill>
                  <a:schemeClr val="bg2"/>
                </a:solidFill>
              </a:rPr>
              <a:t>——</a:t>
            </a:r>
            <a:r>
              <a:rPr lang="zh-CN" altLang="en-US" dirty="0">
                <a:solidFill>
                  <a:schemeClr val="bg2"/>
                </a:solidFill>
              </a:rPr>
              <a:t>刘振廷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dirty="0" smtClean="0"/>
              <a:t>一、</a:t>
            </a:r>
            <a:r>
              <a:rPr lang="zh-CN" altLang="zh-CN" dirty="0" smtClean="0"/>
              <a:t>栽</a:t>
            </a:r>
            <a:r>
              <a:rPr lang="zh-CN" altLang="zh-CN" dirty="0"/>
              <a:t>培密</a:t>
            </a:r>
            <a:r>
              <a:rPr lang="zh-CN" altLang="zh-CN" dirty="0" smtClean="0"/>
              <a:t>度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、株行距：</a:t>
            </a:r>
            <a:r>
              <a:rPr lang="en-US" altLang="zh-CN" dirty="0" smtClean="0"/>
              <a:t>2.5*4m  3*5m. </a:t>
            </a:r>
            <a:r>
              <a:rPr lang="zh-CN" altLang="zh-CN" dirty="0" smtClean="0"/>
              <a:t>亩植</a:t>
            </a:r>
            <a:r>
              <a:rPr lang="en-US" altLang="zh-CN" dirty="0" smtClean="0"/>
              <a:t>67</a:t>
            </a:r>
            <a:r>
              <a:rPr lang="zh-CN" altLang="zh-CN" dirty="0" smtClean="0"/>
              <a:t>株和</a:t>
            </a:r>
            <a:r>
              <a:rPr lang="en-US" altLang="zh-CN" dirty="0" smtClean="0"/>
              <a:t>44</a:t>
            </a:r>
            <a:r>
              <a:rPr lang="zh-CN" altLang="zh-CN" dirty="0" smtClean="0"/>
              <a:t>株</a:t>
            </a:r>
            <a:br>
              <a:rPr lang="zh-CN" altLang="zh-CN" dirty="0" smtClean="0"/>
            </a:b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dirty="0" smtClean="0"/>
              <a:t>二、</a:t>
            </a:r>
            <a:r>
              <a:rPr lang="zh-CN" altLang="zh-CN" dirty="0" smtClean="0"/>
              <a:t>定形修剪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zh-CN" altLang="zh-CN" dirty="0" smtClean="0"/>
              <a:t>定</a:t>
            </a:r>
            <a:r>
              <a:rPr lang="zh-CN" altLang="zh-CN" dirty="0"/>
              <a:t>形：</a:t>
            </a:r>
            <a:r>
              <a:rPr lang="en-US" altLang="zh-CN" dirty="0"/>
              <a:t>A</a:t>
            </a:r>
            <a:r>
              <a:rPr lang="zh-CN" altLang="zh-CN" dirty="0"/>
              <a:t>主干分层形：第一层</a:t>
            </a:r>
            <a:r>
              <a:rPr lang="en-US" altLang="zh-CN" dirty="0"/>
              <a:t>3-4</a:t>
            </a:r>
            <a:r>
              <a:rPr lang="zh-CN" altLang="zh-CN" dirty="0"/>
              <a:t>主枝，第二层</a:t>
            </a:r>
            <a:r>
              <a:rPr lang="en-US" altLang="zh-CN" dirty="0"/>
              <a:t>2-3</a:t>
            </a:r>
            <a:r>
              <a:rPr lang="zh-CN" altLang="zh-CN" dirty="0"/>
              <a:t>主枝，第三层</a:t>
            </a:r>
            <a:r>
              <a:rPr lang="en-US" altLang="zh-CN" dirty="0"/>
              <a:t>1-2</a:t>
            </a:r>
            <a:r>
              <a:rPr lang="zh-CN" altLang="zh-CN" dirty="0"/>
              <a:t>主枝，高</a:t>
            </a:r>
            <a:r>
              <a:rPr lang="en-US" altLang="zh-CN" dirty="0"/>
              <a:t>3-5m</a:t>
            </a:r>
            <a:endParaRPr lang="zh-CN" altLang="zh-CN" dirty="0"/>
          </a:p>
          <a:p>
            <a:r>
              <a:rPr lang="en-US" altLang="zh-CN" dirty="0"/>
              <a:t>B</a:t>
            </a:r>
            <a:r>
              <a:rPr lang="zh-CN" altLang="zh-CN" dirty="0"/>
              <a:t>自然开心形：留</a:t>
            </a:r>
            <a:r>
              <a:rPr lang="en-US" altLang="zh-CN" dirty="0"/>
              <a:t>3-4</a:t>
            </a:r>
            <a:r>
              <a:rPr lang="zh-CN" altLang="zh-CN" dirty="0"/>
              <a:t>主枝开心，干高一米，树高</a:t>
            </a:r>
            <a:r>
              <a:rPr lang="en-US" altLang="zh-CN" dirty="0"/>
              <a:t>2-2.5</a:t>
            </a:r>
            <a:r>
              <a:rPr lang="zh-CN" altLang="zh-CN" dirty="0"/>
              <a:t>米</a:t>
            </a:r>
          </a:p>
          <a:p>
            <a:r>
              <a:rPr lang="en-US" altLang="zh-CN" dirty="0"/>
              <a:t>       </a:t>
            </a:r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zh-CN" altLang="zh-CN" dirty="0" smtClean="0"/>
              <a:t>修</a:t>
            </a:r>
            <a:r>
              <a:rPr lang="zh-CN" altLang="zh-CN" dirty="0"/>
              <a:t>剪</a:t>
            </a:r>
            <a:r>
              <a:rPr lang="zh-CN" altLang="zh-CN" dirty="0" smtClean="0"/>
              <a:t>：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a</a:t>
            </a:r>
            <a:r>
              <a:rPr lang="zh-CN" altLang="zh-CN" dirty="0" smtClean="0"/>
              <a:t>、</a:t>
            </a:r>
            <a:r>
              <a:rPr lang="zh-CN" altLang="zh-CN" dirty="0"/>
              <a:t>幼树修剪：开角度，扩树冠，以短截为主，疏截结合。</a:t>
            </a:r>
          </a:p>
          <a:p>
            <a:r>
              <a:rPr lang="en-US" altLang="zh-CN" dirty="0"/>
              <a:t>         </a:t>
            </a:r>
            <a:r>
              <a:rPr lang="en-US" altLang="zh-CN" dirty="0" smtClean="0"/>
              <a:t>b</a:t>
            </a:r>
            <a:r>
              <a:rPr lang="zh-CN" altLang="zh-CN" dirty="0" smtClean="0"/>
              <a:t>、</a:t>
            </a:r>
            <a:r>
              <a:rPr lang="zh-CN" altLang="zh-CN" dirty="0"/>
              <a:t>初结果树：以疏为主，短截为辅。</a:t>
            </a:r>
          </a:p>
          <a:p>
            <a:r>
              <a:rPr lang="en-US" altLang="zh-CN" dirty="0"/>
              <a:t>       </a:t>
            </a:r>
            <a:r>
              <a:rPr lang="en-US" altLang="zh-CN" dirty="0" smtClean="0"/>
              <a:t>  c</a:t>
            </a:r>
            <a:r>
              <a:rPr lang="zh-CN" altLang="zh-CN" dirty="0" smtClean="0"/>
              <a:t>、</a:t>
            </a:r>
            <a:r>
              <a:rPr lang="zh-CN" altLang="zh-CN" dirty="0"/>
              <a:t>盛果期：疏、缩、截结果，注意培养预备枝。</a:t>
            </a:r>
          </a:p>
          <a:p>
            <a:r>
              <a:rPr lang="en-US" altLang="zh-CN" dirty="0"/>
              <a:t>         </a:t>
            </a:r>
            <a:r>
              <a:rPr lang="en-US" altLang="zh-CN" dirty="0" smtClean="0"/>
              <a:t>d</a:t>
            </a:r>
            <a:r>
              <a:rPr lang="zh-CN" altLang="zh-CN" dirty="0" smtClean="0"/>
              <a:t>、</a:t>
            </a:r>
            <a:r>
              <a:rPr lang="zh-CN" altLang="zh-CN" dirty="0"/>
              <a:t>衰老期：大枝回缩修剪更新，换发新枝。</a:t>
            </a:r>
          </a:p>
          <a:p>
            <a:r>
              <a:rPr lang="en-US" altLang="zh-CN" dirty="0"/>
              <a:t>         </a:t>
            </a:r>
            <a:r>
              <a:rPr lang="en-US" altLang="zh-CN" dirty="0" smtClean="0"/>
              <a:t>e</a:t>
            </a:r>
            <a:r>
              <a:rPr lang="zh-CN" altLang="zh-CN" dirty="0" smtClean="0"/>
              <a:t>、</a:t>
            </a:r>
            <a:r>
              <a:rPr lang="zh-CN" altLang="zh-CN" dirty="0"/>
              <a:t>大树改造：落头开心、疏除过密枝，疏除细羽无用枝。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三、病虫害</a:t>
            </a:r>
            <a:r>
              <a:rPr lang="zh-CN" altLang="zh-CN" dirty="0" smtClean="0"/>
              <a:t>防</a:t>
            </a:r>
            <a:r>
              <a:rPr lang="zh-CN" altLang="en-US" dirty="0" smtClean="0"/>
              <a:t>治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zh-CN" altLang="zh-CN" dirty="0" smtClean="0"/>
              <a:t>病</a:t>
            </a:r>
            <a:r>
              <a:rPr lang="zh-CN" altLang="zh-CN" dirty="0"/>
              <a:t>害</a:t>
            </a:r>
            <a:r>
              <a:rPr lang="zh-CN" altLang="zh-CN" dirty="0" smtClean="0"/>
              <a:t>：</a:t>
            </a:r>
            <a:endParaRPr lang="en-US" altLang="zh-CN" dirty="0" smtClean="0"/>
          </a:p>
          <a:p>
            <a:r>
              <a:rPr lang="zh-CN" altLang="zh-CN" dirty="0" smtClean="0"/>
              <a:t>角</a:t>
            </a:r>
            <a:r>
              <a:rPr lang="zh-CN" altLang="zh-CN" dirty="0"/>
              <a:t>斑病：危害柿叶和柿蒂。</a:t>
            </a:r>
            <a:r>
              <a:rPr lang="en-US" altLang="zh-CN" dirty="0"/>
              <a:t>A.</a:t>
            </a:r>
            <a:r>
              <a:rPr lang="zh-CN" altLang="zh-CN" dirty="0"/>
              <a:t>用</a:t>
            </a:r>
            <a:r>
              <a:rPr lang="en-US" altLang="zh-CN" dirty="0"/>
              <a:t>1:3:300</a:t>
            </a:r>
            <a:r>
              <a:rPr lang="zh-CN" altLang="zh-CN" dirty="0"/>
              <a:t>的波尔多液。</a:t>
            </a:r>
            <a:r>
              <a:rPr lang="en-US" altLang="zh-CN" dirty="0"/>
              <a:t>B.70%</a:t>
            </a:r>
            <a:r>
              <a:rPr lang="zh-CN" altLang="zh-CN" dirty="0"/>
              <a:t>的代森全率</a:t>
            </a:r>
            <a:r>
              <a:rPr lang="en-US" altLang="zh-CN" dirty="0"/>
              <a:t>600</a:t>
            </a:r>
            <a:r>
              <a:rPr lang="zh-CN" altLang="zh-CN" dirty="0"/>
              <a:t>倍液。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 descr="柿子角斑病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23528" y="1700808"/>
            <a:ext cx="3960440" cy="2792110"/>
          </a:xfrm>
        </p:spPr>
      </p:pic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柿子角斑病</a:t>
            </a:r>
            <a:endParaRPr lang="zh-CN" altLang="en-US" dirty="0"/>
          </a:p>
        </p:txBody>
      </p:sp>
      <p:pic>
        <p:nvPicPr>
          <p:cNvPr id="6" name="图片 5" descr="柿子角斑病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3645024"/>
            <a:ext cx="4590813" cy="29381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zh-CN" altLang="zh-CN" dirty="0" smtClean="0"/>
              <a:t>虫</a:t>
            </a:r>
            <a:r>
              <a:rPr lang="zh-CN" altLang="zh-CN" dirty="0"/>
              <a:t>害</a:t>
            </a:r>
            <a:r>
              <a:rPr lang="zh-CN" altLang="zh-CN" dirty="0" smtClean="0"/>
              <a:t>：</a:t>
            </a:r>
            <a:endParaRPr lang="en-US" altLang="zh-CN" dirty="0" smtClean="0"/>
          </a:p>
          <a:p>
            <a:r>
              <a:rPr lang="en-US" altLang="zh-CN" dirty="0" smtClean="0"/>
              <a:t>A</a:t>
            </a:r>
            <a:r>
              <a:rPr lang="zh-CN" altLang="en-US" dirty="0" smtClean="0"/>
              <a:t>、</a:t>
            </a:r>
            <a:r>
              <a:rPr lang="zh-CN" altLang="zh-CN" dirty="0" smtClean="0"/>
              <a:t>柿</a:t>
            </a:r>
            <a:r>
              <a:rPr lang="zh-CN" altLang="zh-CN" dirty="0"/>
              <a:t>绵蚧：</a:t>
            </a:r>
            <a:r>
              <a:rPr lang="en-US" altLang="zh-CN" dirty="0"/>
              <a:t>1</a:t>
            </a:r>
            <a:r>
              <a:rPr lang="zh-CN" altLang="zh-CN" dirty="0"/>
              <a:t>年发生</a:t>
            </a:r>
            <a:r>
              <a:rPr lang="en-US" altLang="zh-CN" dirty="0"/>
              <a:t>4</a:t>
            </a:r>
            <a:r>
              <a:rPr lang="zh-CN" altLang="zh-CN" dirty="0"/>
              <a:t>代。防治：早春喷</a:t>
            </a:r>
            <a:r>
              <a:rPr lang="en-US" altLang="zh-CN" dirty="0"/>
              <a:t>5</a:t>
            </a:r>
            <a:r>
              <a:rPr lang="zh-CN" altLang="zh-CN" dirty="0"/>
              <a:t>度石硫合剂。杀扑磷、灭幼脲</a:t>
            </a:r>
            <a:r>
              <a:rPr lang="en-US" altLang="zh-CN" dirty="0"/>
              <a:t>3</a:t>
            </a:r>
            <a:r>
              <a:rPr lang="zh-CN" altLang="zh-CN" dirty="0"/>
              <a:t>号</a:t>
            </a:r>
            <a:r>
              <a:rPr lang="en-US" altLang="zh-CN" dirty="0"/>
              <a:t>1500</a:t>
            </a:r>
            <a:r>
              <a:rPr lang="zh-CN" altLang="zh-CN" dirty="0"/>
              <a:t>倍</a:t>
            </a:r>
          </a:p>
          <a:p>
            <a:r>
              <a:rPr lang="en-US" altLang="zh-CN" dirty="0" smtClean="0"/>
              <a:t>B</a:t>
            </a:r>
            <a:r>
              <a:rPr lang="zh-CN" altLang="en-US" dirty="0" smtClean="0"/>
              <a:t>、</a:t>
            </a:r>
            <a:r>
              <a:rPr lang="zh-CN" altLang="zh-CN" dirty="0" smtClean="0"/>
              <a:t>柿</a:t>
            </a:r>
            <a:r>
              <a:rPr lang="zh-CN" altLang="zh-CN" dirty="0"/>
              <a:t>蒂虫：</a:t>
            </a:r>
            <a:r>
              <a:rPr lang="en-US" altLang="zh-CN" dirty="0"/>
              <a:t>1</a:t>
            </a:r>
            <a:r>
              <a:rPr lang="zh-CN" altLang="zh-CN" dirty="0"/>
              <a:t>年发生</a:t>
            </a:r>
            <a:r>
              <a:rPr lang="en-US" altLang="zh-CN" dirty="0"/>
              <a:t>2</a:t>
            </a:r>
            <a:r>
              <a:rPr lang="zh-CN" altLang="zh-CN" dirty="0"/>
              <a:t>代，第一代幼虫</a:t>
            </a:r>
            <a:r>
              <a:rPr lang="en-US" altLang="zh-CN" dirty="0"/>
              <a:t>5</a:t>
            </a:r>
            <a:r>
              <a:rPr lang="zh-CN" altLang="zh-CN" dirty="0"/>
              <a:t>月下旬</a:t>
            </a:r>
            <a:r>
              <a:rPr lang="en-US" altLang="zh-CN" dirty="0"/>
              <a:t>-7</a:t>
            </a:r>
            <a:r>
              <a:rPr lang="zh-CN" altLang="zh-CN" dirty="0"/>
              <a:t>月上旬危害柿果，第二代幼虫</a:t>
            </a:r>
            <a:r>
              <a:rPr lang="en-US" altLang="zh-CN" dirty="0"/>
              <a:t>7</a:t>
            </a:r>
            <a:r>
              <a:rPr lang="zh-CN" altLang="zh-CN" dirty="0"/>
              <a:t>月下旬危害。防治：刮树皮、控虫茧、堆土堆、抹黄泥、黑光灯，</a:t>
            </a:r>
            <a:r>
              <a:rPr lang="en-US" altLang="zh-CN" dirty="0"/>
              <a:t>4.5%</a:t>
            </a:r>
            <a:r>
              <a:rPr lang="zh-CN" altLang="zh-CN" dirty="0"/>
              <a:t>高效氯氰</a:t>
            </a:r>
            <a:r>
              <a:rPr lang="en-US" altLang="zh-CN" dirty="0"/>
              <a:t>1500</a:t>
            </a:r>
            <a:r>
              <a:rPr lang="zh-CN" altLang="zh-CN" dirty="0"/>
              <a:t>倍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柿子</a:t>
            </a:r>
            <a:r>
              <a:rPr lang="zh-CN" altLang="zh-CN" dirty="0" smtClean="0"/>
              <a:t>柿绵蚧</a:t>
            </a:r>
            <a:endParaRPr lang="zh-CN" altLang="en-US" dirty="0"/>
          </a:p>
        </p:txBody>
      </p:sp>
      <p:pic>
        <p:nvPicPr>
          <p:cNvPr id="8" name="内容占位符 7" descr="柿綿蚧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67544" y="1484784"/>
            <a:ext cx="4276725" cy="2600325"/>
          </a:xfrm>
        </p:spPr>
      </p:pic>
      <p:pic>
        <p:nvPicPr>
          <p:cNvPr id="9" name="图片 8" descr="柿綿蚧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8024" y="3977570"/>
            <a:ext cx="4234874" cy="261792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柿子</a:t>
            </a:r>
            <a:r>
              <a:rPr lang="zh-CN" altLang="zh-CN" dirty="0" smtClean="0"/>
              <a:t>柿蒂虫</a:t>
            </a:r>
            <a:endParaRPr lang="zh-CN" altLang="en-US" dirty="0"/>
          </a:p>
        </p:txBody>
      </p:sp>
      <p:pic>
        <p:nvPicPr>
          <p:cNvPr id="4" name="内容占位符 3" descr="柿蒂虫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23528" y="1556792"/>
            <a:ext cx="3825425" cy="2448272"/>
          </a:xfrm>
        </p:spPr>
      </p:pic>
      <p:pic>
        <p:nvPicPr>
          <p:cNvPr id="5" name="图片 4" descr="柿蒂虫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88218" y="3356992"/>
            <a:ext cx="4254380" cy="298474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考题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zh-CN" altLang="zh-CN" dirty="0" smtClean="0"/>
              <a:t>柿</a:t>
            </a:r>
            <a:r>
              <a:rPr lang="zh-CN" altLang="zh-CN" dirty="0"/>
              <a:t>子有几大类？分别说出品种的主要特点</a:t>
            </a:r>
          </a:p>
          <a:p>
            <a:r>
              <a:rPr lang="en-US" altLang="zh-CN" smtClean="0"/>
              <a:t>2</a:t>
            </a:r>
            <a:r>
              <a:rPr lang="zh-CN" altLang="en-US" dirty="0" smtClean="0"/>
              <a:t>、</a:t>
            </a:r>
            <a:r>
              <a:rPr lang="zh-CN" altLang="zh-CN" dirty="0" smtClean="0"/>
              <a:t>建</a:t>
            </a:r>
            <a:r>
              <a:rPr lang="zh-CN" altLang="zh-CN" dirty="0"/>
              <a:t>国栽培密度，树形两种，分别说出具体树形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451</Words>
  <Application>Microsoft Office PowerPoint</Application>
  <PresentationFormat>全屏显示(4:3)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柿子栽培管理技术</vt:lpstr>
      <vt:lpstr>一、栽培密度</vt:lpstr>
      <vt:lpstr>二、定形修剪</vt:lpstr>
      <vt:lpstr>三、病虫害防治</vt:lpstr>
      <vt:lpstr>柿子角斑病</vt:lpstr>
      <vt:lpstr>幻灯片 6</vt:lpstr>
      <vt:lpstr>柿子柿绵蚧</vt:lpstr>
      <vt:lpstr>柿子柿蒂虫</vt:lpstr>
      <vt:lpstr>考题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柿子栽培管理技术</dc:title>
  <dc:creator>Administrator</dc:creator>
  <cp:lastModifiedBy>Administrator</cp:lastModifiedBy>
  <cp:revision>3</cp:revision>
  <dcterms:created xsi:type="dcterms:W3CDTF">2017-04-17T01:23:03Z</dcterms:created>
  <dcterms:modified xsi:type="dcterms:W3CDTF">2017-04-17T01:33:57Z</dcterms:modified>
</cp:coreProperties>
</file>